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2"/>
  </p:notesMasterIdLst>
  <p:sldIdLst>
    <p:sldId id="256" r:id="rId2"/>
    <p:sldId id="258" r:id="rId3"/>
    <p:sldId id="259" r:id="rId4"/>
    <p:sldId id="261"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p:cViewPr>
        <p:scale>
          <a:sx n="66" d="100"/>
          <a:sy n="66" d="100"/>
        </p:scale>
        <p:origin x="-1506" y="-21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849CA03-FF12-40A7-8767-15B801836A32}" type="datetimeFigureOut">
              <a:rPr lang="ru-RU" smtClean="0"/>
              <a:t>18.06.2023</a:t>
            </a:fld>
            <a:endParaRPr lang="ru-RU"/>
          </a:p>
        </p:txBody>
      </p:sp>
      <p:sp>
        <p:nvSpPr>
          <p:cNvPr id="4" name="Образ слайда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940A708-6E4A-4AA4-AF35-BD2B6F77A6F6}" type="slidenum">
              <a:rPr lang="ru-RU" smtClean="0"/>
              <a:t>‹#›</a:t>
            </a:fld>
            <a:endParaRPr lang="ru-RU"/>
          </a:p>
        </p:txBody>
      </p:sp>
    </p:spTree>
    <p:extLst>
      <p:ext uri="{BB962C8B-B14F-4D97-AF65-F5344CB8AC3E}">
        <p14:creationId xmlns:p14="http://schemas.microsoft.com/office/powerpoint/2010/main" val="3571928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2940A708-6E4A-4AA4-AF35-BD2B6F77A6F6}" type="slidenum">
              <a:rPr lang="ru-RU" smtClean="0"/>
              <a:t>18</a:t>
            </a:fld>
            <a:endParaRPr lang="ru-RU"/>
          </a:p>
        </p:txBody>
      </p:sp>
    </p:spTree>
    <p:extLst>
      <p:ext uri="{BB962C8B-B14F-4D97-AF65-F5344CB8AC3E}">
        <p14:creationId xmlns:p14="http://schemas.microsoft.com/office/powerpoint/2010/main" val="3206434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2940A708-6E4A-4AA4-AF35-BD2B6F77A6F6}" type="slidenum">
              <a:rPr lang="ru-RU" smtClean="0"/>
              <a:t>19</a:t>
            </a:fld>
            <a:endParaRPr lang="ru-RU"/>
          </a:p>
        </p:txBody>
      </p:sp>
    </p:spTree>
    <p:extLst>
      <p:ext uri="{BB962C8B-B14F-4D97-AF65-F5344CB8AC3E}">
        <p14:creationId xmlns:p14="http://schemas.microsoft.com/office/powerpoint/2010/main" val="3526812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685800" y="2130425"/>
            <a:ext cx="7772400" cy="1470025"/>
          </a:xfrm>
        </p:spPr>
        <p:txBody>
          <a:bodyPr/>
          <a:lstStyle/>
          <a:p>
            <a:r>
              <a:rPr lang="ru-RU" smtClean="0"/>
              <a:t>Образец заголовка</a:t>
            </a:r>
            <a:endParaRPr lang="ru-RU"/>
          </a:p>
        </p:txBody>
      </p:sp>
      <p:sp>
        <p:nvSpPr>
          <p:cNvPr id="3" name="Подзаголовок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CAEDBB6B-17FA-40E3-84F2-CE04D9C9D3EB}" type="datetime1">
              <a:rPr lang="ru-RU" smtClean="0"/>
              <a:t>18.06.2023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123A36AF-A774-4AB0-8023-78CF3C4A6953}" type="datetime1">
              <a:rPr lang="ru-RU" smtClean="0"/>
              <a:t>18.06.2023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6629400" y="274638"/>
            <a:ext cx="2057400" cy="5851525"/>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457200" y="274638"/>
            <a:ext cx="6019800" cy="5851525"/>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B5F05CC5-AFBB-4605-B716-726C6BD42B82}" type="datetime1">
              <a:rPr lang="ru-RU" smtClean="0"/>
              <a:t>18.06.2023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A7EB2293-EEC5-4EB5-B763-20753FAE2758}" type="datetime1">
              <a:rPr lang="ru-RU" smtClean="0"/>
              <a:t>18.06.2023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4406900"/>
            <a:ext cx="7772400" cy="1362075"/>
          </a:xfrm>
        </p:spPr>
        <p:txBody>
          <a:bodyPr anchor="t"/>
          <a:lstStyle>
            <a:lvl1pPr algn="l">
              <a:defRPr sz="4000" b="1" cap="all"/>
            </a:lvl1pPr>
          </a:lstStyle>
          <a:p>
            <a:r>
              <a:rPr lang="ru-RU" smtClean="0"/>
              <a:t>Образец заголовка</a:t>
            </a:r>
            <a:endParaRPr lang="ru-RU"/>
          </a:p>
        </p:txBody>
      </p:sp>
      <p:sp>
        <p:nvSpPr>
          <p:cNvPr id="3" name="Текст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DBA45CDE-1F01-4D2C-A599-A7AE8AF6E51F}" type="datetime1">
              <a:rPr lang="ru-RU" smtClean="0"/>
              <a:t>18.06.2023</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Содержимое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Содержимое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88EC0790-63C0-4916-A306-CE539B3497DF}" type="datetime1">
              <a:rPr lang="ru-RU" smtClean="0"/>
              <a:t>18.06.2023</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lvl1pPr>
              <a:defRPr/>
            </a:lvl1pPr>
          </a:lstStyle>
          <a:p>
            <a:r>
              <a:rPr lang="ru-RU" smtClean="0"/>
              <a:t>Образец заголовка</a:t>
            </a:r>
            <a:endParaRPr lang="ru-RU"/>
          </a:p>
        </p:txBody>
      </p:sp>
      <p:sp>
        <p:nvSpPr>
          <p:cNvPr id="3" name="Текст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Содержимое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Содержимое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F5587CE4-FD25-4BB2-AF62-04C5A2DAFE86}" type="datetime1">
              <a:rPr lang="ru-RU" smtClean="0"/>
              <a:t>18.06.2023</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4DCC2BBA-533A-44D9-89B9-437DFFFE9C69}" type="datetime1">
              <a:rPr lang="ru-RU" smtClean="0"/>
              <a:t>18.06.2023</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83895647-EE13-484E-9216-F935BBC10F25}" type="datetime1">
              <a:rPr lang="ru-RU" smtClean="0"/>
              <a:t>18.06.2023</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3050"/>
            <a:ext cx="3008313" cy="1162050"/>
          </a:xfrm>
        </p:spPr>
        <p:txBody>
          <a:bodyPr anchor="b"/>
          <a:lstStyle>
            <a:lvl1pPr algn="l">
              <a:defRPr sz="2000" b="1"/>
            </a:lvl1pPr>
          </a:lstStyle>
          <a:p>
            <a:r>
              <a:rPr lang="ru-RU" smtClean="0"/>
              <a:t>Образец заголовка</a:t>
            </a:r>
            <a:endParaRPr lang="ru-RU"/>
          </a:p>
        </p:txBody>
      </p:sp>
      <p:sp>
        <p:nvSpPr>
          <p:cNvPr id="3" name="Содержимое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A10BA655-BF64-4B0C-9E09-9681F6CE2896}" type="datetime1">
              <a:rPr lang="ru-RU" smtClean="0"/>
              <a:t>18.06.2023</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4800600"/>
            <a:ext cx="5486400" cy="566738"/>
          </a:xfrm>
        </p:spPr>
        <p:txBody>
          <a:bodyPr anchor="b"/>
          <a:lstStyle>
            <a:lvl1pPr algn="l">
              <a:defRPr sz="2000" b="1"/>
            </a:lvl1pPr>
          </a:lstStyle>
          <a:p>
            <a:r>
              <a:rPr lang="ru-RU" smtClean="0"/>
              <a:t>Образец заголовка</a:t>
            </a:r>
            <a:endParaRPr lang="ru-RU"/>
          </a:p>
        </p:txBody>
      </p:sp>
      <p:sp>
        <p:nvSpPr>
          <p:cNvPr id="3" name="Рисунок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Дата 4"/>
          <p:cNvSpPr>
            <a:spLocks noGrp="1"/>
          </p:cNvSpPr>
          <p:nvPr>
            <p:ph type="dt" sz="half" idx="10"/>
          </p:nvPr>
        </p:nvSpPr>
        <p:spPr/>
        <p:txBody>
          <a:bodyPr/>
          <a:lstStyle/>
          <a:p>
            <a:fld id="{60183658-57B0-4ED2-AA55-9F01EECF3F83}" type="datetime1">
              <a:rPr lang="ru-RU" smtClean="0"/>
              <a:t>18.06.2023</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B19B0651-EE4F-4900-A07F-96A6BFA9D0F0}" type="slidenum">
              <a:rPr lang="ru-RU" smtClean="0"/>
              <a:t>‹#›</a:t>
            </a:fld>
            <a:endParaRPr lang="ru-RU"/>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A04898-C676-429A-878A-6097E36246E1}" type="datetime1">
              <a:rPr lang="ru-RU" smtClean="0"/>
              <a:t>18.06.2023</a:t>
            </a:fld>
            <a:endParaRPr lang="ru-RU"/>
          </a:p>
        </p:txBody>
      </p:sp>
      <p:sp>
        <p:nvSpPr>
          <p:cNvPr id="5" name="Нижний колонтитул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9B0651-EE4F-4900-A07F-96A6BFA9D0F0}" type="slidenum">
              <a:rPr lang="ru-RU" smtClean="0"/>
              <a:t>‹#›</a:t>
            </a:fld>
            <a:endParaRPr lang="ru-RU"/>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395536" y="1385342"/>
            <a:ext cx="8424936" cy="2403698"/>
          </a:xfrm>
        </p:spPr>
        <p:txBody>
          <a:bodyPr>
            <a:normAutofit/>
          </a:bodyPr>
          <a:lstStyle/>
          <a:p>
            <a:r>
              <a:rPr lang="ru-RU" sz="3600" dirty="0">
                <a:latin typeface="Times New Roman" panose="02020603050405020304" pitchFamily="18" charset="0"/>
                <a:cs typeface="Times New Roman" panose="02020603050405020304" pitchFamily="18" charset="0"/>
              </a:rPr>
              <a:t>Разработка программы для обработки физиологических данных о сне человека с целью определения оптимального момента его пробуждения</a:t>
            </a:r>
            <a:r>
              <a:rPr lang="ru-RU" sz="3600" dirty="0"/>
              <a:t>. </a:t>
            </a:r>
          </a:p>
        </p:txBody>
      </p:sp>
      <p:sp>
        <p:nvSpPr>
          <p:cNvPr id="3" name="Подзаголовок 2"/>
          <p:cNvSpPr>
            <a:spLocks noGrp="1"/>
          </p:cNvSpPr>
          <p:nvPr>
            <p:ph type="subTitle" idx="1"/>
          </p:nvPr>
        </p:nvSpPr>
        <p:spPr>
          <a:xfrm>
            <a:off x="755576" y="5060776"/>
            <a:ext cx="7848872" cy="1752600"/>
          </a:xfrm>
        </p:spPr>
        <p:txBody>
          <a:bodyPr>
            <a:normAutofit/>
          </a:bodyPr>
          <a:lstStyle/>
          <a:p>
            <a:pPr algn="just"/>
            <a:r>
              <a:rPr lang="ru-RU" sz="2400" dirty="0" smtClean="0">
                <a:solidFill>
                  <a:sysClr val="windowText" lastClr="000000"/>
                </a:solidFill>
                <a:latin typeface="Times New Roman" panose="02020603050405020304" pitchFamily="18" charset="0"/>
                <a:cs typeface="Times New Roman" panose="02020603050405020304" pitchFamily="18" charset="0"/>
              </a:rPr>
              <a:t>Соискатель: студент группы ИВБ1-19 Чунаков М. А.</a:t>
            </a:r>
          </a:p>
          <a:p>
            <a:pPr algn="just"/>
            <a:r>
              <a:rPr lang="ru-RU" sz="2400" dirty="0" smtClean="0">
                <a:solidFill>
                  <a:sysClr val="windowText" lastClr="000000"/>
                </a:solidFill>
                <a:latin typeface="Times New Roman" panose="02020603050405020304" pitchFamily="18" charset="0"/>
                <a:cs typeface="Times New Roman" panose="02020603050405020304" pitchFamily="18" charset="0"/>
              </a:rPr>
              <a:t>Руководитель</a:t>
            </a:r>
            <a:r>
              <a:rPr lang="ru-RU" sz="2400" dirty="0">
                <a:solidFill>
                  <a:sysClr val="windowText" lastClr="000000"/>
                </a:solidFill>
                <a:latin typeface="Times New Roman" panose="02020603050405020304" pitchFamily="18" charset="0"/>
                <a:cs typeface="Times New Roman" panose="02020603050405020304" pitchFamily="18" charset="0"/>
              </a:rPr>
              <a:t>: ст. преп. Каленов А. С.</a:t>
            </a:r>
          </a:p>
        </p:txBody>
      </p:sp>
    </p:spTree>
    <p:extLst>
      <p:ext uri="{BB962C8B-B14F-4D97-AF65-F5344CB8AC3E}">
        <p14:creationId xmlns:p14="http://schemas.microsoft.com/office/powerpoint/2010/main" val="34540465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4128" y="135147"/>
            <a:ext cx="3201311" cy="65436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251520" y="1340768"/>
            <a:ext cx="5328592" cy="1200329"/>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Для подключения пульсометра нужно нажать на кнопку с изображением плюса.</a:t>
            </a:r>
          </a:p>
        </p:txBody>
      </p:sp>
      <p:sp>
        <p:nvSpPr>
          <p:cNvPr id="4" name="Номер слайда 3"/>
          <p:cNvSpPr>
            <a:spLocks noGrp="1"/>
          </p:cNvSpPr>
          <p:nvPr>
            <p:ph type="sldNum" sz="quarter" idx="12"/>
          </p:nvPr>
        </p:nvSpPr>
        <p:spPr>
          <a:xfrm>
            <a:off x="2918405" y="6237312"/>
            <a:ext cx="2133600" cy="365125"/>
          </a:xfrm>
        </p:spPr>
        <p:txBody>
          <a:bodyPr/>
          <a:lstStyle/>
          <a:p>
            <a:fld id="{B19B0651-EE4F-4900-A07F-96A6BFA9D0F0}" type="slidenum">
              <a:rPr lang="ru-RU" smtClean="0"/>
              <a:t>10</a:t>
            </a:fld>
            <a:endParaRPr lang="ru-RU" dirty="0"/>
          </a:p>
        </p:txBody>
      </p:sp>
    </p:spTree>
    <p:extLst>
      <p:ext uri="{BB962C8B-B14F-4D97-AF65-F5344CB8AC3E}">
        <p14:creationId xmlns:p14="http://schemas.microsoft.com/office/powerpoint/2010/main" val="37068968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4128" y="124591"/>
            <a:ext cx="3198206" cy="6537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339940" y="1556792"/>
            <a:ext cx="5168163" cy="2308324"/>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После нажатия на кнопку откроется этот экран. Для старта поиска включённого пульсометра нажмите кнопку «Поиск». При нажатии на текст «Назад» откроется начальный экран.</a:t>
            </a:r>
          </a:p>
        </p:txBody>
      </p:sp>
      <p:sp>
        <p:nvSpPr>
          <p:cNvPr id="4" name="Номер слайда 3"/>
          <p:cNvSpPr>
            <a:spLocks noGrp="1"/>
          </p:cNvSpPr>
          <p:nvPr>
            <p:ph type="sldNum" sz="quarter" idx="12"/>
          </p:nvPr>
        </p:nvSpPr>
        <p:spPr>
          <a:xfrm>
            <a:off x="2924021" y="6318283"/>
            <a:ext cx="2133600" cy="365125"/>
          </a:xfrm>
        </p:spPr>
        <p:txBody>
          <a:bodyPr/>
          <a:lstStyle/>
          <a:p>
            <a:fld id="{B19B0651-EE4F-4900-A07F-96A6BFA9D0F0}" type="slidenum">
              <a:rPr lang="ru-RU" smtClean="0"/>
              <a:t>11</a:t>
            </a:fld>
            <a:endParaRPr lang="ru-RU" dirty="0"/>
          </a:p>
        </p:txBody>
      </p:sp>
    </p:spTree>
    <p:extLst>
      <p:ext uri="{BB962C8B-B14F-4D97-AF65-F5344CB8AC3E}">
        <p14:creationId xmlns:p14="http://schemas.microsoft.com/office/powerpoint/2010/main" val="38498084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4128" y="124590"/>
            <a:ext cx="3187058" cy="6514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339940" y="1376150"/>
            <a:ext cx="5240171" cy="1200329"/>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После того как программа найдёт ваш включённый пульсометр выберете его имя в списке найденных устройств.</a:t>
            </a:r>
          </a:p>
        </p:txBody>
      </p:sp>
      <p:sp>
        <p:nvSpPr>
          <p:cNvPr id="4" name="Номер слайда 3"/>
          <p:cNvSpPr>
            <a:spLocks noGrp="1"/>
          </p:cNvSpPr>
          <p:nvPr>
            <p:ph type="sldNum" sz="quarter" idx="12"/>
          </p:nvPr>
        </p:nvSpPr>
        <p:spPr>
          <a:xfrm>
            <a:off x="2778341" y="6295493"/>
            <a:ext cx="2133600" cy="365125"/>
          </a:xfrm>
        </p:spPr>
        <p:txBody>
          <a:bodyPr/>
          <a:lstStyle/>
          <a:p>
            <a:fld id="{B19B0651-EE4F-4900-A07F-96A6BFA9D0F0}" type="slidenum">
              <a:rPr lang="ru-RU" smtClean="0"/>
              <a:t>12</a:t>
            </a:fld>
            <a:endParaRPr lang="ru-RU" dirty="0"/>
          </a:p>
        </p:txBody>
      </p:sp>
    </p:spTree>
    <p:extLst>
      <p:ext uri="{BB962C8B-B14F-4D97-AF65-F5344CB8AC3E}">
        <p14:creationId xmlns:p14="http://schemas.microsoft.com/office/powerpoint/2010/main" val="10597904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6295" y="124591"/>
            <a:ext cx="3166610" cy="6472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179512" y="1556792"/>
            <a:ext cx="5400600" cy="2677656"/>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После нажатия на название нужного устройства появится данное диалоговое окно. При нажатии кнопки «Назад» вас вернёт на экран поиска BLE Устройств. При нажатии кнопки «Подключится» программа перейдёт на экран процесса подключения к выбранному устройству.</a:t>
            </a:r>
          </a:p>
        </p:txBody>
      </p:sp>
      <p:sp>
        <p:nvSpPr>
          <p:cNvPr id="4" name="Номер слайда 3"/>
          <p:cNvSpPr>
            <a:spLocks noGrp="1"/>
          </p:cNvSpPr>
          <p:nvPr>
            <p:ph type="sldNum" sz="quarter" idx="12"/>
          </p:nvPr>
        </p:nvSpPr>
        <p:spPr>
          <a:xfrm>
            <a:off x="2905928" y="6232227"/>
            <a:ext cx="2133600" cy="365125"/>
          </a:xfrm>
        </p:spPr>
        <p:txBody>
          <a:bodyPr/>
          <a:lstStyle/>
          <a:p>
            <a:fld id="{B19B0651-EE4F-4900-A07F-96A6BFA9D0F0}" type="slidenum">
              <a:rPr lang="ru-RU" smtClean="0"/>
              <a:t>13</a:t>
            </a:fld>
            <a:endParaRPr lang="ru-RU" dirty="0"/>
          </a:p>
        </p:txBody>
      </p:sp>
    </p:spTree>
    <p:extLst>
      <p:ext uri="{BB962C8B-B14F-4D97-AF65-F5344CB8AC3E}">
        <p14:creationId xmlns:p14="http://schemas.microsoft.com/office/powerpoint/2010/main" val="29754669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6136" y="260647"/>
            <a:ext cx="3155694" cy="64504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339940" y="1397674"/>
            <a:ext cx="5312179" cy="3046988"/>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Вот так выглядит экран процесса подключения к устройству. После того как программа подключится к устройству программа вернёт вас на начальный </a:t>
            </a:r>
            <a:r>
              <a:rPr lang="ru-RU" sz="2400" dirty="0" smtClean="0">
                <a:latin typeface="Times New Roman" panose="02020603050405020304" pitchFamily="18" charset="0"/>
                <a:cs typeface="Times New Roman" panose="02020603050405020304" pitchFamily="18" charset="0"/>
              </a:rPr>
              <a:t>экран, </a:t>
            </a:r>
            <a:r>
              <a:rPr lang="ru-RU" sz="2400" dirty="0">
                <a:latin typeface="Times New Roman" panose="02020603050405020304" pitchFamily="18" charset="0"/>
                <a:cs typeface="Times New Roman" panose="02020603050405020304" pitchFamily="18" charset="0"/>
              </a:rPr>
              <a:t>если подключится не </a:t>
            </a:r>
            <a:r>
              <a:rPr lang="ru-RU" sz="2400" dirty="0" smtClean="0">
                <a:latin typeface="Times New Roman" panose="02020603050405020304" pitchFamily="18" charset="0"/>
                <a:cs typeface="Times New Roman" panose="02020603050405020304" pitchFamily="18" charset="0"/>
              </a:rPr>
              <a:t>получилось, то </a:t>
            </a:r>
            <a:r>
              <a:rPr lang="ru-RU" sz="2400" dirty="0">
                <a:latin typeface="Times New Roman" panose="02020603050405020304" pitchFamily="18" charset="0"/>
                <a:cs typeface="Times New Roman" panose="02020603050405020304" pitchFamily="18" charset="0"/>
              </a:rPr>
              <a:t>появится кнопка назад при нажатии на которую вас вернёт к поиску BLE устройств.</a:t>
            </a:r>
          </a:p>
        </p:txBody>
      </p:sp>
      <p:sp>
        <p:nvSpPr>
          <p:cNvPr id="4" name="Номер слайда 3"/>
          <p:cNvSpPr>
            <a:spLocks noGrp="1"/>
          </p:cNvSpPr>
          <p:nvPr>
            <p:ph type="sldNum" sz="quarter" idx="12"/>
          </p:nvPr>
        </p:nvSpPr>
        <p:spPr>
          <a:xfrm>
            <a:off x="2778341" y="6345969"/>
            <a:ext cx="2133600" cy="365125"/>
          </a:xfrm>
        </p:spPr>
        <p:txBody>
          <a:bodyPr/>
          <a:lstStyle/>
          <a:p>
            <a:fld id="{B19B0651-EE4F-4900-A07F-96A6BFA9D0F0}" type="slidenum">
              <a:rPr lang="ru-RU" smtClean="0"/>
              <a:t>14</a:t>
            </a:fld>
            <a:endParaRPr lang="ru-RU" dirty="0"/>
          </a:p>
        </p:txBody>
      </p:sp>
    </p:spTree>
    <p:extLst>
      <p:ext uri="{BB962C8B-B14F-4D97-AF65-F5344CB8AC3E}">
        <p14:creationId xmlns:p14="http://schemas.microsoft.com/office/powerpoint/2010/main" val="275762636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6136" y="124590"/>
            <a:ext cx="3187058" cy="6514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179513" y="1268760"/>
            <a:ext cx="4824536" cy="2308324"/>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После подключения к устройству  в уведомлениях телефона появится новое уведомление. Для включения будильника нужно нажать на переключатель находящийся над кнопками.</a:t>
            </a:r>
          </a:p>
        </p:txBody>
      </p:sp>
      <p:sp>
        <p:nvSpPr>
          <p:cNvPr id="4" name="Номер слайда 3"/>
          <p:cNvSpPr>
            <a:spLocks noGrp="1"/>
          </p:cNvSpPr>
          <p:nvPr>
            <p:ph type="sldNum" sz="quarter" idx="12"/>
          </p:nvPr>
        </p:nvSpPr>
        <p:spPr>
          <a:xfrm>
            <a:off x="3131840" y="6295493"/>
            <a:ext cx="2133600" cy="365125"/>
          </a:xfrm>
        </p:spPr>
        <p:txBody>
          <a:bodyPr/>
          <a:lstStyle/>
          <a:p>
            <a:fld id="{B19B0651-EE4F-4900-A07F-96A6BFA9D0F0}" type="slidenum">
              <a:rPr lang="ru-RU" smtClean="0"/>
              <a:t>15</a:t>
            </a:fld>
            <a:endParaRPr lang="ru-RU" dirty="0"/>
          </a:p>
        </p:txBody>
      </p:sp>
    </p:spTree>
    <p:extLst>
      <p:ext uri="{BB962C8B-B14F-4D97-AF65-F5344CB8AC3E}">
        <p14:creationId xmlns:p14="http://schemas.microsoft.com/office/powerpoint/2010/main" val="17963378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6136" y="158674"/>
            <a:ext cx="3179692" cy="6505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775297" y="2833427"/>
            <a:ext cx="4300344" cy="461665"/>
          </a:xfrm>
          <a:prstGeom prst="rect">
            <a:avLst/>
          </a:prstGeom>
        </p:spPr>
        <p:txBody>
          <a:bodyPr wrap="none">
            <a:spAutoFit/>
          </a:bodyPr>
          <a:lstStyle/>
          <a:p>
            <a:r>
              <a:rPr lang="ru-RU" sz="2400" dirty="0">
                <a:latin typeface="Times New Roman" panose="02020603050405020304" pitchFamily="18" charset="0"/>
                <a:cs typeface="Times New Roman" panose="02020603050405020304" pitchFamily="18" charset="0"/>
              </a:rPr>
              <a:t>Вот так выглядит уведомление.</a:t>
            </a:r>
          </a:p>
        </p:txBody>
      </p:sp>
      <p:sp>
        <p:nvSpPr>
          <p:cNvPr id="4" name="Номер слайда 3"/>
          <p:cNvSpPr>
            <a:spLocks noGrp="1"/>
          </p:cNvSpPr>
          <p:nvPr>
            <p:ph type="sldNum" sz="quarter" idx="12"/>
          </p:nvPr>
        </p:nvSpPr>
        <p:spPr>
          <a:xfrm>
            <a:off x="2954509" y="6165304"/>
            <a:ext cx="2133600" cy="365125"/>
          </a:xfrm>
        </p:spPr>
        <p:txBody>
          <a:bodyPr/>
          <a:lstStyle/>
          <a:p>
            <a:fld id="{B19B0651-EE4F-4900-A07F-96A6BFA9D0F0}" type="slidenum">
              <a:rPr lang="ru-RU" smtClean="0"/>
              <a:t>16</a:t>
            </a:fld>
            <a:endParaRPr lang="ru-RU" dirty="0"/>
          </a:p>
        </p:txBody>
      </p:sp>
    </p:spTree>
    <p:extLst>
      <p:ext uri="{BB962C8B-B14F-4D97-AF65-F5344CB8AC3E}">
        <p14:creationId xmlns:p14="http://schemas.microsoft.com/office/powerpoint/2010/main" val="14449442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6136" y="257736"/>
            <a:ext cx="3131866" cy="64017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467544" y="1484784"/>
            <a:ext cx="5040560" cy="2677656"/>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После нажатия на переключатель появится вот такое диалоговое окно для ввода времени срабатывания будильника. Если устанавливаемое время меньше или равно текущему то будильник устанавливается на следующий день.</a:t>
            </a:r>
          </a:p>
        </p:txBody>
      </p:sp>
      <p:sp>
        <p:nvSpPr>
          <p:cNvPr id="4" name="Номер слайда 3"/>
          <p:cNvSpPr>
            <a:spLocks noGrp="1"/>
          </p:cNvSpPr>
          <p:nvPr>
            <p:ph type="sldNum" sz="quarter" idx="12"/>
          </p:nvPr>
        </p:nvSpPr>
        <p:spPr>
          <a:xfrm>
            <a:off x="3131840" y="6237312"/>
            <a:ext cx="2133600" cy="365125"/>
          </a:xfrm>
        </p:spPr>
        <p:txBody>
          <a:bodyPr/>
          <a:lstStyle/>
          <a:p>
            <a:fld id="{B19B0651-EE4F-4900-A07F-96A6BFA9D0F0}" type="slidenum">
              <a:rPr lang="ru-RU" smtClean="0"/>
              <a:t>17</a:t>
            </a:fld>
            <a:endParaRPr lang="ru-RU"/>
          </a:p>
        </p:txBody>
      </p:sp>
    </p:spTree>
    <p:extLst>
      <p:ext uri="{BB962C8B-B14F-4D97-AF65-F5344CB8AC3E}">
        <p14:creationId xmlns:p14="http://schemas.microsoft.com/office/powerpoint/2010/main" val="11453984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163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96136" y="260648"/>
            <a:ext cx="3115050" cy="6367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339940" y="1403446"/>
            <a:ext cx="5168163" cy="1200329"/>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После нажатия на кнопку «ОК» вас вернёт на начальный экран и напишет на сколько установлен будильник.</a:t>
            </a:r>
          </a:p>
        </p:txBody>
      </p:sp>
      <p:sp>
        <p:nvSpPr>
          <p:cNvPr id="4" name="Номер слайда 3"/>
          <p:cNvSpPr>
            <a:spLocks noGrp="1"/>
          </p:cNvSpPr>
          <p:nvPr>
            <p:ph type="sldNum" sz="quarter" idx="12"/>
          </p:nvPr>
        </p:nvSpPr>
        <p:spPr>
          <a:xfrm>
            <a:off x="3059832" y="6284362"/>
            <a:ext cx="2133600" cy="365125"/>
          </a:xfrm>
        </p:spPr>
        <p:txBody>
          <a:bodyPr/>
          <a:lstStyle/>
          <a:p>
            <a:fld id="{B19B0651-EE4F-4900-A07F-96A6BFA9D0F0}" type="slidenum">
              <a:rPr lang="ru-RU" smtClean="0"/>
              <a:t>18</a:t>
            </a:fld>
            <a:endParaRPr lang="ru-RU" dirty="0"/>
          </a:p>
        </p:txBody>
      </p:sp>
    </p:spTree>
    <p:extLst>
      <p:ext uri="{BB962C8B-B14F-4D97-AF65-F5344CB8AC3E}">
        <p14:creationId xmlns:p14="http://schemas.microsoft.com/office/powerpoint/2010/main" val="360467464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1741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2697"/>
          <a:stretch/>
        </p:blipFill>
        <p:spPr bwMode="auto">
          <a:xfrm>
            <a:off x="5724128" y="260648"/>
            <a:ext cx="3187058" cy="63388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308482" y="1412776"/>
            <a:ext cx="5199621" cy="2308324"/>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После того как сработает будильник откроется этот экран, телефон начнёт вибрировать и если включён начнёт играть музыка рингтона. При нажатии на картинку вас вернёт на начальный экран. </a:t>
            </a:r>
          </a:p>
        </p:txBody>
      </p:sp>
      <p:sp>
        <p:nvSpPr>
          <p:cNvPr id="4" name="Номер слайда 3"/>
          <p:cNvSpPr>
            <a:spLocks noGrp="1"/>
          </p:cNvSpPr>
          <p:nvPr>
            <p:ph type="sldNum" sz="quarter" idx="12"/>
          </p:nvPr>
        </p:nvSpPr>
        <p:spPr>
          <a:xfrm>
            <a:off x="2812906" y="6234419"/>
            <a:ext cx="2133600" cy="365125"/>
          </a:xfrm>
        </p:spPr>
        <p:txBody>
          <a:bodyPr/>
          <a:lstStyle/>
          <a:p>
            <a:fld id="{B19B0651-EE4F-4900-A07F-96A6BFA9D0F0}" type="slidenum">
              <a:rPr lang="ru-RU" smtClean="0"/>
              <a:t>19</a:t>
            </a:fld>
            <a:endParaRPr lang="ru-RU" dirty="0"/>
          </a:p>
        </p:txBody>
      </p:sp>
    </p:spTree>
    <p:extLst>
      <p:ext uri="{BB962C8B-B14F-4D97-AF65-F5344CB8AC3E}">
        <p14:creationId xmlns:p14="http://schemas.microsoft.com/office/powerpoint/2010/main" val="20693766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8032" y="352085"/>
            <a:ext cx="8604448" cy="61012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Номер слайда 1"/>
          <p:cNvSpPr>
            <a:spLocks noGrp="1"/>
          </p:cNvSpPr>
          <p:nvPr>
            <p:ph type="sldNum" sz="quarter" idx="12"/>
          </p:nvPr>
        </p:nvSpPr>
        <p:spPr>
          <a:xfrm>
            <a:off x="2843808" y="6433907"/>
            <a:ext cx="2133600" cy="365125"/>
          </a:xfrm>
        </p:spPr>
        <p:txBody>
          <a:bodyPr/>
          <a:lstStyle/>
          <a:p>
            <a:fld id="{B19B0651-EE4F-4900-A07F-96A6BFA9D0F0}" type="slidenum">
              <a:rPr lang="ru-RU" smtClean="0"/>
              <a:t>2</a:t>
            </a:fld>
            <a:endParaRPr lang="ru-RU" dirty="0"/>
          </a:p>
        </p:txBody>
      </p:sp>
    </p:spTree>
    <p:extLst>
      <p:ext uri="{BB962C8B-B14F-4D97-AF65-F5344CB8AC3E}">
        <p14:creationId xmlns:p14="http://schemas.microsoft.com/office/powerpoint/2010/main" val="22285082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67544" y="2780928"/>
            <a:ext cx="8229600" cy="1143000"/>
          </a:xfrm>
        </p:spPr>
        <p:txBody>
          <a:bodyPr/>
          <a:lstStyle/>
          <a:p>
            <a:r>
              <a:rPr lang="ru-RU" dirty="0" smtClean="0"/>
              <a:t>Спасибо за внимание</a:t>
            </a:r>
            <a:endParaRPr lang="ru-RU" dirty="0"/>
          </a:p>
        </p:txBody>
      </p:sp>
      <p:sp>
        <p:nvSpPr>
          <p:cNvPr id="4" name="Номер слайда 3"/>
          <p:cNvSpPr>
            <a:spLocks noGrp="1"/>
          </p:cNvSpPr>
          <p:nvPr>
            <p:ph type="sldNum" sz="quarter" idx="12"/>
          </p:nvPr>
        </p:nvSpPr>
        <p:spPr/>
        <p:txBody>
          <a:bodyPr/>
          <a:lstStyle/>
          <a:p>
            <a:fld id="{B19B0651-EE4F-4900-A07F-96A6BFA9D0F0}" type="slidenum">
              <a:rPr lang="ru-RU" smtClean="0"/>
              <a:t>20</a:t>
            </a:fld>
            <a:endParaRPr lang="ru-RU"/>
          </a:p>
        </p:txBody>
      </p:sp>
    </p:spTree>
    <p:extLst>
      <p:ext uri="{BB962C8B-B14F-4D97-AF65-F5344CB8AC3E}">
        <p14:creationId xmlns:p14="http://schemas.microsoft.com/office/powerpoint/2010/main" val="1277756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1520" y="188847"/>
            <a:ext cx="8745047" cy="6552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Номер слайда 1"/>
          <p:cNvSpPr>
            <a:spLocks noGrp="1"/>
          </p:cNvSpPr>
          <p:nvPr>
            <p:ph type="sldNum" sz="quarter" idx="12"/>
          </p:nvPr>
        </p:nvSpPr>
        <p:spPr>
          <a:xfrm>
            <a:off x="4283968" y="6370419"/>
            <a:ext cx="830811" cy="365125"/>
          </a:xfrm>
        </p:spPr>
        <p:txBody>
          <a:bodyPr/>
          <a:lstStyle/>
          <a:p>
            <a:fld id="{B19B0651-EE4F-4900-A07F-96A6BFA9D0F0}" type="slidenum">
              <a:rPr lang="ru-RU" smtClean="0"/>
              <a:t>3</a:t>
            </a:fld>
            <a:endParaRPr lang="ru-RU" dirty="0"/>
          </a:p>
        </p:txBody>
      </p:sp>
    </p:spTree>
    <p:extLst>
      <p:ext uri="{BB962C8B-B14F-4D97-AF65-F5344CB8AC3E}">
        <p14:creationId xmlns:p14="http://schemas.microsoft.com/office/powerpoint/2010/main" val="41627949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p:cNvSpPr>
            <a:spLocks noGrp="1"/>
          </p:cNvSpPr>
          <p:nvPr>
            <p:ph type="sldNum" sz="quarter" idx="12"/>
          </p:nvPr>
        </p:nvSpPr>
        <p:spPr>
          <a:xfrm>
            <a:off x="3505199" y="6309320"/>
            <a:ext cx="2133600" cy="365125"/>
          </a:xfrm>
        </p:spPr>
        <p:txBody>
          <a:bodyPr/>
          <a:lstStyle/>
          <a:p>
            <a:fld id="{B19B0651-EE4F-4900-A07F-96A6BFA9D0F0}" type="slidenum">
              <a:rPr lang="ru-RU" smtClean="0"/>
              <a:t>4</a:t>
            </a:fld>
            <a:endParaRPr lang="ru-RU"/>
          </a:p>
        </p:txBody>
      </p:sp>
      <p:pic>
        <p:nvPicPr>
          <p:cNvPr id="1028"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460" y="188640"/>
            <a:ext cx="8938036" cy="5661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520338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1520" y="77320"/>
            <a:ext cx="8568952" cy="66640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Номер слайда 1"/>
          <p:cNvSpPr>
            <a:spLocks noGrp="1"/>
          </p:cNvSpPr>
          <p:nvPr>
            <p:ph type="sldNum" sz="quarter" idx="12"/>
          </p:nvPr>
        </p:nvSpPr>
        <p:spPr>
          <a:xfrm>
            <a:off x="2195736" y="6415555"/>
            <a:ext cx="2133600" cy="365125"/>
          </a:xfrm>
        </p:spPr>
        <p:txBody>
          <a:bodyPr/>
          <a:lstStyle/>
          <a:p>
            <a:fld id="{B19B0651-EE4F-4900-A07F-96A6BFA9D0F0}" type="slidenum">
              <a:rPr lang="ru-RU" smtClean="0"/>
              <a:t>5</a:t>
            </a:fld>
            <a:endParaRPr lang="ru-RU" dirty="0"/>
          </a:p>
        </p:txBody>
      </p:sp>
    </p:spTree>
    <p:extLst>
      <p:ext uri="{BB962C8B-B14F-4D97-AF65-F5344CB8AC3E}">
        <p14:creationId xmlns:p14="http://schemas.microsoft.com/office/powerpoint/2010/main" val="38770549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7504" y="188640"/>
            <a:ext cx="8960962" cy="6336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Номер слайда 1"/>
          <p:cNvSpPr>
            <a:spLocks noGrp="1"/>
          </p:cNvSpPr>
          <p:nvPr>
            <p:ph type="sldNum" sz="quarter" idx="12"/>
          </p:nvPr>
        </p:nvSpPr>
        <p:spPr>
          <a:xfrm>
            <a:off x="6156176" y="6160219"/>
            <a:ext cx="693440" cy="365125"/>
          </a:xfrm>
        </p:spPr>
        <p:txBody>
          <a:bodyPr/>
          <a:lstStyle/>
          <a:p>
            <a:fld id="{B19B0651-EE4F-4900-A07F-96A6BFA9D0F0}" type="slidenum">
              <a:rPr lang="ru-RU" smtClean="0"/>
              <a:t>6</a:t>
            </a:fld>
            <a:endParaRPr lang="ru-RU" dirty="0"/>
          </a:p>
        </p:txBody>
      </p:sp>
    </p:spTree>
    <p:extLst>
      <p:ext uri="{BB962C8B-B14F-4D97-AF65-F5344CB8AC3E}">
        <p14:creationId xmlns:p14="http://schemas.microsoft.com/office/powerpoint/2010/main" val="16058195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5"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6136" y="103150"/>
            <a:ext cx="3117034" cy="63768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Прямоугольник 3"/>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sp>
        <p:nvSpPr>
          <p:cNvPr id="5" name="Прямоугольник 4"/>
          <p:cNvSpPr/>
          <p:nvPr/>
        </p:nvSpPr>
        <p:spPr>
          <a:xfrm>
            <a:off x="325258" y="1412776"/>
            <a:ext cx="5470878" cy="2677656"/>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При запуске приложения открывается такой экран.</a:t>
            </a:r>
          </a:p>
          <a:p>
            <a:r>
              <a:rPr lang="ru-RU" sz="2400" dirty="0">
                <a:latin typeface="Times New Roman" panose="02020603050405020304" pitchFamily="18" charset="0"/>
                <a:cs typeface="Times New Roman" panose="02020603050405020304" pitchFamily="18" charset="0"/>
              </a:rPr>
              <a:t>Для изменения интервала между минимальным и максимальным временем срабатывания будильника надо нажать на кнопку с изображением часов.</a:t>
            </a:r>
          </a:p>
        </p:txBody>
      </p:sp>
      <p:sp>
        <p:nvSpPr>
          <p:cNvPr id="2" name="Номер слайда 1"/>
          <p:cNvSpPr>
            <a:spLocks noGrp="1"/>
          </p:cNvSpPr>
          <p:nvPr>
            <p:ph type="sldNum" sz="quarter" idx="12"/>
          </p:nvPr>
        </p:nvSpPr>
        <p:spPr>
          <a:xfrm>
            <a:off x="2483768" y="6304235"/>
            <a:ext cx="2133600" cy="365125"/>
          </a:xfrm>
        </p:spPr>
        <p:txBody>
          <a:bodyPr/>
          <a:lstStyle/>
          <a:p>
            <a:fld id="{B19B0651-EE4F-4900-A07F-96A6BFA9D0F0}" type="slidenum">
              <a:rPr lang="ru-RU" smtClean="0"/>
              <a:t>7</a:t>
            </a:fld>
            <a:endParaRPr lang="ru-RU" dirty="0"/>
          </a:p>
        </p:txBody>
      </p:sp>
    </p:spTree>
    <p:extLst>
      <p:ext uri="{BB962C8B-B14F-4D97-AF65-F5344CB8AC3E}">
        <p14:creationId xmlns:p14="http://schemas.microsoft.com/office/powerpoint/2010/main" val="6427374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4128" y="147885"/>
            <a:ext cx="3200337" cy="6547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313038" y="1482728"/>
            <a:ext cx="5123057" cy="1938992"/>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После нажатия кнопки выведется такое диалоговое окно. Для ввода нужно нажать на чёрточку. Выбор «отмены» вернёт вас на начальный экран.</a:t>
            </a:r>
          </a:p>
        </p:txBody>
      </p:sp>
      <p:sp>
        <p:nvSpPr>
          <p:cNvPr id="4" name="Номер слайда 3"/>
          <p:cNvSpPr>
            <a:spLocks noGrp="1"/>
          </p:cNvSpPr>
          <p:nvPr>
            <p:ph type="sldNum" sz="quarter" idx="12"/>
          </p:nvPr>
        </p:nvSpPr>
        <p:spPr>
          <a:xfrm>
            <a:off x="3059832" y="6330430"/>
            <a:ext cx="2133600" cy="365125"/>
          </a:xfrm>
        </p:spPr>
        <p:txBody>
          <a:bodyPr/>
          <a:lstStyle/>
          <a:p>
            <a:fld id="{B19B0651-EE4F-4900-A07F-96A6BFA9D0F0}" type="slidenum">
              <a:rPr lang="ru-RU" smtClean="0"/>
              <a:t>8</a:t>
            </a:fld>
            <a:endParaRPr lang="ru-RU" dirty="0"/>
          </a:p>
        </p:txBody>
      </p:sp>
    </p:spTree>
    <p:extLst>
      <p:ext uri="{BB962C8B-B14F-4D97-AF65-F5344CB8AC3E}">
        <p14:creationId xmlns:p14="http://schemas.microsoft.com/office/powerpoint/2010/main" val="37437689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339941" y="124591"/>
            <a:ext cx="4572000" cy="954107"/>
          </a:xfrm>
          <a:prstGeom prst="rect">
            <a:avLst/>
          </a:prstGeom>
        </p:spPr>
        <p:txBody>
          <a:bodyPr>
            <a:spAutoFit/>
          </a:bodyPr>
          <a:lstStyle/>
          <a:p>
            <a:r>
              <a:rPr lang="ru-RU" sz="2800" dirty="0">
                <a:latin typeface="Times New Roman" panose="02020603050405020304" pitchFamily="18" charset="0"/>
                <a:cs typeface="Times New Roman" panose="02020603050405020304" pitchFamily="18" charset="0"/>
              </a:rPr>
              <a:t>Интерфейс программы. Контрольный пример.</a:t>
            </a: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6136" y="124591"/>
            <a:ext cx="3206997" cy="65553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Прямоугольник 2"/>
          <p:cNvSpPr/>
          <p:nvPr/>
        </p:nvSpPr>
        <p:spPr>
          <a:xfrm>
            <a:off x="467544" y="1268760"/>
            <a:ext cx="5256584" cy="1569660"/>
          </a:xfrm>
          <a:prstGeom prst="rect">
            <a:avLst/>
          </a:prstGeom>
        </p:spPr>
        <p:txBody>
          <a:bodyPr wrap="square">
            <a:spAutoFit/>
          </a:bodyPr>
          <a:lstStyle/>
          <a:p>
            <a:r>
              <a:rPr lang="ru-RU" sz="2400" dirty="0">
                <a:latin typeface="Times New Roman" panose="02020603050405020304" pitchFamily="18" charset="0"/>
                <a:cs typeface="Times New Roman" panose="02020603050405020304" pitchFamily="18" charset="0"/>
              </a:rPr>
              <a:t>После ввода желаемого интервала (в минутах) и нажатия «ОК» вас вернёт на начальный экран и изменит интервал на выбранный.</a:t>
            </a:r>
          </a:p>
        </p:txBody>
      </p:sp>
      <p:sp>
        <p:nvSpPr>
          <p:cNvPr id="4" name="Номер слайда 3"/>
          <p:cNvSpPr>
            <a:spLocks noGrp="1"/>
          </p:cNvSpPr>
          <p:nvPr>
            <p:ph type="sldNum" sz="quarter" idx="12"/>
          </p:nvPr>
        </p:nvSpPr>
        <p:spPr>
          <a:xfrm>
            <a:off x="3203848" y="6336253"/>
            <a:ext cx="2133600" cy="365125"/>
          </a:xfrm>
        </p:spPr>
        <p:txBody>
          <a:bodyPr/>
          <a:lstStyle/>
          <a:p>
            <a:fld id="{B19B0651-EE4F-4900-A07F-96A6BFA9D0F0}" type="slidenum">
              <a:rPr lang="ru-RU" smtClean="0"/>
              <a:t>9</a:t>
            </a:fld>
            <a:endParaRPr lang="ru-RU" dirty="0"/>
          </a:p>
        </p:txBody>
      </p:sp>
    </p:spTree>
    <p:extLst>
      <p:ext uri="{BB962C8B-B14F-4D97-AF65-F5344CB8AC3E}">
        <p14:creationId xmlns:p14="http://schemas.microsoft.com/office/powerpoint/2010/main" val="2658141115"/>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Стандартная">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459</Words>
  <Application>Microsoft Office PowerPoint</Application>
  <PresentationFormat>Экран (4:3)</PresentationFormat>
  <Paragraphs>52</Paragraphs>
  <Slides>20</Slides>
  <Notes>2</Notes>
  <HiddenSlides>0</HiddenSlides>
  <MMClips>0</MMClips>
  <ScaleCrop>false</ScaleCrop>
  <HeadingPairs>
    <vt:vector size="4" baseType="variant">
      <vt:variant>
        <vt:lpstr>Тема</vt:lpstr>
      </vt:variant>
      <vt:variant>
        <vt:i4>1</vt:i4>
      </vt:variant>
      <vt:variant>
        <vt:lpstr>Заголовки слайдов</vt:lpstr>
      </vt:variant>
      <vt:variant>
        <vt:i4>20</vt:i4>
      </vt:variant>
    </vt:vector>
  </HeadingPairs>
  <TitlesOfParts>
    <vt:vector size="21" baseType="lpstr">
      <vt:lpstr>Тема Office</vt:lpstr>
      <vt:lpstr>Разработка программы для обработки физиологических данных о сне человека с целью определения оптимального момента его пробуждения. </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Спасибо за внимание</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Пользователь</dc:creator>
  <cp:lastModifiedBy>Пользователь</cp:lastModifiedBy>
  <cp:revision>8</cp:revision>
  <dcterms:created xsi:type="dcterms:W3CDTF">2023-06-06T04:57:21Z</dcterms:created>
  <dcterms:modified xsi:type="dcterms:W3CDTF">2023-06-18T04:14:39Z</dcterms:modified>
</cp:coreProperties>
</file>

<file path=docProps/thumbnail.jpeg>
</file>